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8" r:id="rId11"/>
    <p:sldId id="264" r:id="rId12"/>
    <p:sldId id="266" r:id="rId13"/>
    <p:sldId id="267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00A1DA"/>
    <a:srgbClr val="FFF4D5"/>
    <a:srgbClr val="00759E"/>
    <a:srgbClr val="008E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664" autoAdjust="0"/>
  </p:normalViewPr>
  <p:slideViewPr>
    <p:cSldViewPr snapToGrid="0">
      <p:cViewPr varScale="1">
        <p:scale>
          <a:sx n="116" d="100"/>
          <a:sy n="116" d="100"/>
        </p:scale>
        <p:origin x="16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8C7B7-7EDC-479C-89CE-E242E5237438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CB5C4-7B12-4A4D-80A5-D8294D188D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885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546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698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715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26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400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56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14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37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049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07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93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49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96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513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49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7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876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84F33-2862-4F37-8707-3E6DA67DBAE6}" type="datetimeFigureOut">
              <a:rPr lang="ko-KR" altLang="en-US" smtClean="0"/>
              <a:t>2016-04-04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606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85412" y="4145320"/>
            <a:ext cx="357317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종합 설계 프로젝트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2 &amp;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융합 프로젝트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M" panose="02030504000101010101" pitchFamily="18" charset="-127"/>
                <a:ea typeface="산돌고딕 M" panose="02030504000101010101" pitchFamily="18" charset="-127"/>
              </a:rPr>
              <a:t>Team </a:t>
            </a:r>
            <a:r>
              <a:rPr lang="en-US" altLang="ko-KR" sz="1600" b="1" dirty="0">
                <a:solidFill>
                  <a:schemeClr val="bg1"/>
                </a:solidFill>
                <a:latin typeface="산돌고딕 M" panose="02030504000101010101" pitchFamily="18" charset="-127"/>
                <a:ea typeface="산돌고딕 M" panose="02030504000101010101" pitchFamily="18" charset="-127"/>
                <a:cs typeface="Aharoni" panose="02010803020104030203" pitchFamily="2" charset="-79"/>
              </a:rPr>
              <a:t>7</a:t>
            </a:r>
            <a:r>
              <a:rPr lang="en-US" altLang="ko-KR" sz="1600" b="1" baseline="30000" dirty="0">
                <a:solidFill>
                  <a:schemeClr val="bg1"/>
                </a:solidFill>
                <a:latin typeface="산돌고딕 M" panose="02030504000101010101" pitchFamily="18" charset="-127"/>
                <a:ea typeface="산돌고딕 M" panose="02030504000101010101" pitchFamily="18" charset="-127"/>
                <a:cs typeface="Aharoni" panose="02010803020104030203" pitchFamily="2" charset="-79"/>
              </a:rPr>
              <a:t>th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M" panose="02030504000101010101" pitchFamily="18" charset="-127"/>
                <a:ea typeface="산돌고딕 M" panose="02030504000101010101" pitchFamily="18" charset="-127"/>
              </a:rPr>
              <a:t> BE:COME</a:t>
            </a:r>
            <a:endParaRPr lang="ko-KR" altLang="en-US" sz="1600" b="1" dirty="0">
              <a:solidFill>
                <a:schemeClr val="bg1"/>
              </a:solidFill>
              <a:effectLst>
                <a:outerShdw blurRad="127000" dir="5400000" algn="ctr" rotWithShape="0">
                  <a:srgbClr val="000000">
                    <a:alpha val="40000"/>
                  </a:srgbClr>
                </a:outerShdw>
              </a:effectLst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9112" y="4838289"/>
            <a:ext cx="6845776" cy="615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어플리케이션을 통한 실내 도면 제공과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 </a:t>
            </a:r>
            <a:r>
              <a:rPr lang="ko-KR" altLang="en-US" sz="1700" dirty="0" err="1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비콘을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 통한 사용자와 시설의</a:t>
            </a:r>
            <a:endParaRPr lang="en-US" altLang="ko-KR" sz="1700" dirty="0">
              <a:solidFill>
                <a:schemeClr val="bg1"/>
              </a:solidFill>
              <a:effectLst>
                <a:outerShdw blurRad="127000" dir="5400000" algn="ctr" rotWithShape="0">
                  <a:srgbClr val="000000">
                    <a:alpha val="40000"/>
                  </a:srgbClr>
                </a:outerShdw>
              </a:effectLst>
              <a:latin typeface="산돌고딕 L" panose="02030504000101010101" pitchFamily="18" charset="-127"/>
              <a:ea typeface="산돌고딕 L" panose="02030504000101010101" pitchFamily="18" charset="-127"/>
            </a:endParaRPr>
          </a:p>
          <a:p>
            <a:pPr algn="ctr"/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위치 파악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 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및 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NFC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와 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QR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코드를 통한 시설 상세 정보 제공 서비스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776" y="2179838"/>
            <a:ext cx="1800448" cy="1859158"/>
          </a:xfrm>
          <a:prstGeom prst="rect">
            <a:avLst/>
          </a:prstGeom>
          <a:effectLst>
            <a:outerShdw blurRad="1016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660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464" y="2108887"/>
            <a:ext cx="2174260" cy="23271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10663" y="2577351"/>
            <a:ext cx="1989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RECO Beacon</a:t>
            </a:r>
          </a:p>
          <a:p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Bluetooth LE</a:t>
            </a:r>
          </a:p>
          <a:p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Android, iOS</a:t>
            </a:r>
          </a:p>
          <a:p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SDK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67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FC 리더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0045"/>
          <a:stretch/>
        </p:blipFill>
        <p:spPr>
          <a:xfrm>
            <a:off x="3276600" y="2059458"/>
            <a:ext cx="2590800" cy="3655541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3591689" y="435390"/>
            <a:ext cx="1960614" cy="1286705"/>
            <a:chOff x="4751258" y="1532527"/>
            <a:chExt cx="1960614" cy="1286705"/>
          </a:xfrm>
        </p:grpSpPr>
        <p:sp>
          <p:nvSpPr>
            <p:cNvPr id="19" name="TextBox 18"/>
            <p:cNvSpPr txBox="1"/>
            <p:nvPr/>
          </p:nvSpPr>
          <p:spPr>
            <a:xfrm flipH="1">
              <a:off x="4751258" y="2480678"/>
              <a:ext cx="19606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사용자 어플리케이션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50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3575516" y="522371"/>
            <a:ext cx="1992968" cy="1207962"/>
            <a:chOff x="6688637" y="2044307"/>
            <a:chExt cx="1992968" cy="1207962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6688637" y="2913715"/>
              <a:ext cx="1992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</a:t>
              </a:r>
              <a:r>
                <a:rPr lang="ko-KR" altLang="en-US" sz="1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제작 </a:t>
              </a:r>
              <a:r>
                <a:rPr lang="ko-KR" altLang="en-US" sz="1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프로그램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9" name="TextBox 7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425" y="2099459"/>
            <a:ext cx="2215901" cy="26590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88" y="2531202"/>
            <a:ext cx="2316898" cy="179559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49" y="1830910"/>
            <a:ext cx="7886702" cy="4433572"/>
          </a:xfrm>
          <a:prstGeom prst="rect">
            <a:avLst/>
          </a:prstGeom>
          <a:effectLst>
            <a:outerShdw blurRad="127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0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3575516" y="522371"/>
            <a:ext cx="1992968" cy="1207962"/>
            <a:chOff x="6688637" y="2044307"/>
            <a:chExt cx="1992968" cy="1207962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6688637" y="2913715"/>
              <a:ext cx="1992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</a:t>
              </a:r>
              <a:r>
                <a:rPr lang="ko-KR" altLang="en-US" sz="1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제작 </a:t>
              </a:r>
              <a:r>
                <a:rPr lang="ko-KR" altLang="en-US" sz="1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프로그램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9" name="TextBox 7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시현영상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41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" y="1193854"/>
            <a:ext cx="9143998" cy="5118098"/>
          </a:xfrm>
          <a:prstGeom prst="rect">
            <a:avLst/>
          </a:prstGeom>
          <a:effectLst>
            <a:outerShdw blurRad="3175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726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62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72606" y="2776491"/>
            <a:ext cx="25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앞으로 </a:t>
            </a:r>
            <a:r>
              <a:rPr lang="ko-KR" altLang="en-US" dirty="0" err="1" smtClean="0"/>
              <a:t>할꺼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전체 진행사항 그래프로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028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2994659" y="4181062"/>
            <a:ext cx="315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실내 지도 기반 플랫폼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26" y="2024270"/>
            <a:ext cx="2186609" cy="218660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052553" y="1165159"/>
            <a:ext cx="1610472" cy="1286705"/>
            <a:chOff x="4926329" y="1532527"/>
            <a:chExt cx="1610472" cy="1286705"/>
          </a:xfrm>
        </p:grpSpPr>
        <p:sp>
          <p:nvSpPr>
            <p:cNvPr id="6" name="TextBox 5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5052943" y="2670774"/>
            <a:ext cx="1610472" cy="1207962"/>
            <a:chOff x="6879885" y="2044307"/>
            <a:chExt cx="1610472" cy="1207962"/>
          </a:xfrm>
        </p:grpSpPr>
        <p:sp>
          <p:nvSpPr>
            <p:cNvPr id="7" name="TextBox 6"/>
            <p:cNvSpPr txBox="1"/>
            <p:nvPr/>
          </p:nvSpPr>
          <p:spPr>
            <a:xfrm flipH="1">
              <a:off x="6879885" y="2913715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제작자</a:t>
              </a: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4" name="그룹 13"/>
          <p:cNvGrpSpPr/>
          <p:nvPr/>
        </p:nvGrpSpPr>
        <p:grpSpPr>
          <a:xfrm>
            <a:off x="5059176" y="4190117"/>
            <a:ext cx="1610472" cy="1047579"/>
            <a:chOff x="4926329" y="2659549"/>
            <a:chExt cx="1610472" cy="1047579"/>
          </a:xfrm>
        </p:grpSpPr>
        <p:sp>
          <p:nvSpPr>
            <p:cNvPr id="8" name="TextBox 7"/>
            <p:cNvSpPr txBox="1"/>
            <p:nvPr/>
          </p:nvSpPr>
          <p:spPr>
            <a:xfrm flipH="1">
              <a:off x="4926329" y="3368574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관리자</a:t>
              </a:r>
            </a:p>
          </p:txBody>
        </p:sp>
        <p:pic>
          <p:nvPicPr>
            <p:cNvPr id="11" name="Picture 1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66202" y="2659549"/>
              <a:ext cx="730726" cy="730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TextBox 1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9006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59259E-6 L -0.20347 -2.59259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74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-0.2066 3.7037E-7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4" grpI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66760" y="435390"/>
            <a:ext cx="1610472" cy="1286705"/>
            <a:chOff x="4926329" y="1532527"/>
            <a:chExt cx="1610472" cy="1286705"/>
          </a:xfrm>
        </p:grpSpPr>
        <p:sp>
          <p:nvSpPr>
            <p:cNvPr id="3" name="TextBox 2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75629" y="371064"/>
            <a:ext cx="3592736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33" y="4936433"/>
            <a:ext cx="448090" cy="4480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66" y="4184376"/>
            <a:ext cx="473852" cy="473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16" y="4184376"/>
            <a:ext cx="473852" cy="4738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948" y="3670550"/>
            <a:ext cx="473852" cy="4738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47" y="4197628"/>
            <a:ext cx="473852" cy="4738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66" y="4860145"/>
            <a:ext cx="473852" cy="4738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39" y="3333753"/>
            <a:ext cx="473852" cy="47385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57" y="1452274"/>
            <a:ext cx="1973906" cy="27634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49812" y="50503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미리보기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45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33333E-6 L 0 0.05648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6" presetClass="emph" presetSubtype="0" fill="hold" nodeType="clickEffect" p14:presetBounceEnd="99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8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fill="hold" nodeType="withEffect" p14:presetBounceEnd="98667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8667">
                                          <p:cBhvr>
                                            <p:cTn id="45" dur="7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33333E-6 L 0 0.05648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7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3583449" y="-542330"/>
            <a:ext cx="1977088" cy="5040188"/>
            <a:chOff x="3583449" y="-542330"/>
            <a:chExt cx="1977088" cy="5040188"/>
          </a:xfrm>
        </p:grpSpPr>
        <p:grpSp>
          <p:nvGrpSpPr>
            <p:cNvPr id="39" name="그룹 38"/>
            <p:cNvGrpSpPr/>
            <p:nvPr/>
          </p:nvGrpSpPr>
          <p:grpSpPr>
            <a:xfrm>
              <a:off x="3583449" y="3365937"/>
              <a:ext cx="1977088" cy="1131921"/>
              <a:chOff x="3583449" y="3365937"/>
              <a:chExt cx="1977088" cy="1131921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3583449" y="3365937"/>
                <a:ext cx="1977088" cy="113192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3658911" y="3441397"/>
                <a:ext cx="731975" cy="3848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745554" y="4105459"/>
                <a:ext cx="769704" cy="3508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3658911" y="3901711"/>
                <a:ext cx="1856347" cy="1358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3840017" y="3652689"/>
                <a:ext cx="135830" cy="3848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5213413" y="3901711"/>
                <a:ext cx="135830" cy="3848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4737691" y="3365938"/>
                <a:ext cx="121054" cy="56596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3734371" y="3524406"/>
                <a:ext cx="105646" cy="10564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5303967" y="4269584"/>
                <a:ext cx="105646" cy="10564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3609394" y="4282230"/>
                <a:ext cx="429206" cy="16758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1st</a:t>
                </a:r>
                <a:endParaRPr lang="ko-KR" alt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3583449" y="2060649"/>
              <a:ext cx="1977088" cy="1131921"/>
              <a:chOff x="3583449" y="2060649"/>
              <a:chExt cx="1977088" cy="1131921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3583449" y="2060649"/>
                <a:ext cx="1977088" cy="1131921"/>
              </a:xfrm>
              <a:prstGeom prst="rect">
                <a:avLst/>
              </a:prstGeom>
              <a:solidFill>
                <a:srgbClr val="00A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3608509" y="2961622"/>
                <a:ext cx="429206" cy="16758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2st</a:t>
                </a:r>
                <a:endParaRPr lang="ko-KR" alt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3583449" y="755361"/>
              <a:ext cx="1977088" cy="1131921"/>
              <a:chOff x="3583449" y="2060649"/>
              <a:chExt cx="1977088" cy="1131921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3583449" y="2060649"/>
                <a:ext cx="1977088" cy="1131921"/>
              </a:xfrm>
              <a:prstGeom prst="rect">
                <a:avLst/>
              </a:prstGeom>
              <a:solidFill>
                <a:srgbClr val="008E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3608509" y="2961622"/>
                <a:ext cx="429206" cy="16758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3st</a:t>
                </a:r>
                <a:endParaRPr lang="ko-KR" alt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3583449" y="-542330"/>
              <a:ext cx="1977088" cy="1131921"/>
              <a:chOff x="3583449" y="2060649"/>
              <a:chExt cx="1977088" cy="1131921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3583449" y="2060649"/>
                <a:ext cx="1977088" cy="1131921"/>
              </a:xfrm>
              <a:prstGeom prst="rect">
                <a:avLst/>
              </a:prstGeom>
              <a:solidFill>
                <a:srgbClr val="0075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3608509" y="2961622"/>
                <a:ext cx="429206" cy="16758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4st</a:t>
                </a:r>
                <a:endParaRPr lang="ko-KR" alt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51" name="직사각형 50"/>
          <p:cNvSpPr/>
          <p:nvPr/>
        </p:nvSpPr>
        <p:spPr>
          <a:xfrm>
            <a:off x="2982097" y="-8474"/>
            <a:ext cx="3171568" cy="2166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2982097" y="5618204"/>
            <a:ext cx="3171568" cy="1239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766760" y="435390"/>
            <a:ext cx="1610472" cy="1286705"/>
            <a:chOff x="4926329" y="1532527"/>
            <a:chExt cx="1610472" cy="1286705"/>
          </a:xfrm>
        </p:grpSpPr>
        <p:sp>
          <p:nvSpPr>
            <p:cNvPr id="3" name="TextBox 2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53" y="1722095"/>
            <a:ext cx="2470680" cy="471616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849812" y="50503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미리보기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377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5731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66760" y="435390"/>
            <a:ext cx="1610472" cy="1286705"/>
            <a:chOff x="4926329" y="1532527"/>
            <a:chExt cx="1610472" cy="1286705"/>
          </a:xfrm>
        </p:grpSpPr>
        <p:sp>
          <p:nvSpPr>
            <p:cNvPr id="3" name="TextBox 2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75629" y="371064"/>
            <a:ext cx="3592736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33" y="4936433"/>
            <a:ext cx="448090" cy="4480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66" y="4184376"/>
            <a:ext cx="473852" cy="473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16" y="4184376"/>
            <a:ext cx="473852" cy="4738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948" y="3670550"/>
            <a:ext cx="473852" cy="4738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47" y="4197628"/>
            <a:ext cx="473852" cy="4738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66" y="4860145"/>
            <a:ext cx="473852" cy="4738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39" y="3333753"/>
            <a:ext cx="473852" cy="47385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619353" y="2965873"/>
            <a:ext cx="1905280" cy="1030118"/>
            <a:chOff x="1702319" y="691978"/>
            <a:chExt cx="1905280" cy="1030118"/>
          </a:xfr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/>
            <p:cNvSpPr/>
            <p:nvPr/>
          </p:nvSpPr>
          <p:spPr>
            <a:xfrm>
              <a:off x="1702319" y="691978"/>
              <a:ext cx="1905280" cy="7253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“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경북대 대강당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”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에 들어가십니까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?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02319" y="1417314"/>
              <a:ext cx="950265" cy="3047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네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652584" y="1417314"/>
              <a:ext cx="955015" cy="3047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아니요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849812" y="50503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미리보기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75948" y="50503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자동알림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120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33333E-6 L 0 0.05648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6" presetClass="emph" presetSubtype="0" fill="hold" nodeType="clickEffect" p14:presetBounceEnd="99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8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0" presetClass="path" presetSubtype="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6 -4.81481E-6 L 8.33333E-6 -4.81481E-6 C 0.00139 -0.00023 0.00313 -4.81481E-6 0.00452 -0.00069 C 0.00521 -0.00116 0.00504 -0.00231 0.00556 -0.00278 C 0.00626 -0.00347 0.00695 -0.00324 0.00764 -0.00347 C 0.00799 -0.00417 0.00834 -0.00509 0.00869 -0.00555 C 0.00921 -0.00625 0.0099 -0.00648 0.01025 -0.00694 C 0.01094 -0.00764 0.01129 -0.00833 0.01181 -0.00903 C 0.01251 -0.01227 0.01216 -0.0118 0.01337 -0.01458 C 0.01372 -0.01551 0.01424 -0.01597 0.01441 -0.01667 C 0.0158 -0.0206 0.01615 -0.02569 0.01702 -0.02917 C 0.01719 -0.02986 0.01754 -0.03055 0.01754 -0.03125 C 0.01771 -0.03171 0.01841 -0.03704 0.01858 -0.0375 C 0.01893 -0.03842 0.01962 -0.03912 0.02014 -0.03958 C 0.02066 -0.04005 0.02119 -0.04005 0.02171 -0.04028 C 0.02205 -0.04097 0.0224 -0.0419 0.02275 -0.04236 C 0.02327 -0.04282 0.02379 -0.04305 0.02431 -0.04305 C 0.03056 -0.04352 0.03681 -0.04352 0.04306 -0.04375 C 0.04358 -0.04421 0.0441 -0.04467 0.04462 -0.04514 C 0.04514 -0.04583 0.04566 -0.04676 0.04619 -0.04722 C 0.04671 -0.04768 0.04723 -0.04768 0.04775 -0.04792 C 0.04827 -0.04838 0.04896 -0.04861 0.04931 -0.0493 C 0.04983 -0.05069 0.05001 -0.05208 0.05035 -0.05347 C 0.0507 -0.05463 0.05139 -0.05741 0.05139 -0.05833 C 0.05157 -0.06389 0.05139 -0.06944 0.05139 -0.075 " pathEditMode="relative" ptsTypes="AAAAAAAAAAAAAAAAAAAAAAAAA">
                                          <p:cBhvr>
                                            <p:cTn id="42" dur="3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33333E-6 L 0 0.05648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0" presetClass="path" presetSubtype="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6 -4.81481E-6 L 8.33333E-6 -4.81481E-6 C 0.00139 -0.00023 0.00313 -4.81481E-6 0.00452 -0.00069 C 0.00521 -0.00116 0.00504 -0.00231 0.00556 -0.00278 C 0.00626 -0.00347 0.00695 -0.00324 0.00764 -0.00347 C 0.00799 -0.00417 0.00834 -0.00509 0.00869 -0.00555 C 0.00921 -0.00625 0.0099 -0.00648 0.01025 -0.00694 C 0.01094 -0.00764 0.01129 -0.00833 0.01181 -0.00903 C 0.01251 -0.01227 0.01216 -0.0118 0.01337 -0.01458 C 0.01372 -0.01551 0.01424 -0.01597 0.01441 -0.01667 C 0.0158 -0.0206 0.01615 -0.02569 0.01702 -0.02917 C 0.01719 -0.02986 0.01754 -0.03055 0.01754 -0.03125 C 0.01771 -0.03171 0.01841 -0.03704 0.01858 -0.0375 C 0.01893 -0.03842 0.01962 -0.03912 0.02014 -0.03958 C 0.02066 -0.04005 0.02119 -0.04005 0.02171 -0.04028 C 0.02205 -0.04097 0.0224 -0.0419 0.02275 -0.04236 C 0.02327 -0.04282 0.02379 -0.04305 0.02431 -0.04305 C 0.03056 -0.04352 0.03681 -0.04352 0.04306 -0.04375 C 0.04358 -0.04421 0.0441 -0.04467 0.04462 -0.04514 C 0.04514 -0.04583 0.04566 -0.04676 0.04619 -0.04722 C 0.04671 -0.04768 0.04723 -0.04768 0.04775 -0.04792 C 0.04827 -0.04838 0.04896 -0.04861 0.04931 -0.0493 C 0.04983 -0.05069 0.05001 -0.05208 0.05035 -0.05347 C 0.0507 -0.05463 0.05139 -0.05741 0.05139 -0.05833 C 0.05157 -0.06389 0.05139 -0.06944 0.05139 -0.075 " pathEditMode="relative" ptsTypes="AAAAAAAAAAAAAAAAAAAAAAAAA">
                                          <p:cBhvr>
                                            <p:cTn id="42" dur="3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55384" y="117826"/>
            <a:ext cx="3911012" cy="7465541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766760" y="435390"/>
            <a:ext cx="1610472" cy="1286705"/>
            <a:chOff x="4926329" y="1532527"/>
            <a:chExt cx="1610472" cy="1286705"/>
          </a:xfrm>
        </p:grpSpPr>
        <p:sp>
          <p:nvSpPr>
            <p:cNvPr id="4" name="TextBox 3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1886465" y="2298356"/>
            <a:ext cx="5222789" cy="2734963"/>
          </a:xfrm>
          <a:prstGeom prst="rect">
            <a:avLst/>
          </a:prstGeom>
          <a:solidFill>
            <a:srgbClr val="ECECE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893083" y="2306595"/>
            <a:ext cx="5220292" cy="2697455"/>
            <a:chOff x="1893083" y="2306595"/>
            <a:chExt cx="5220292" cy="2697455"/>
          </a:xfrm>
          <a:effectLst>
            <a:outerShdw blurRad="25400" algn="ctr" rotWithShape="0">
              <a:schemeClr val="tx1">
                <a:lumMod val="65000"/>
                <a:lumOff val="35000"/>
              </a:schemeClr>
            </a:outerShdw>
          </a:effectLst>
        </p:grpSpPr>
        <p:sp>
          <p:nvSpPr>
            <p:cNvPr id="8" name="직사각형 7"/>
            <p:cNvSpPr/>
            <p:nvPr/>
          </p:nvSpPr>
          <p:spPr>
            <a:xfrm>
              <a:off x="1893083" y="3665838"/>
              <a:ext cx="2693773" cy="197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20163802">
              <a:off x="4419602" y="3127874"/>
              <a:ext cx="2693773" cy="197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2679413">
              <a:off x="4272778" y="4246403"/>
              <a:ext cx="1715582" cy="190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2464816" y="2955682"/>
              <a:ext cx="1499289" cy="201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661894" y="4843848"/>
              <a:ext cx="1439122" cy="160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981088" y="2451036"/>
            <a:ext cx="5037730" cy="2062013"/>
            <a:chOff x="1981088" y="2451036"/>
            <a:chExt cx="5037730" cy="2062013"/>
          </a:xfrm>
          <a:effectLst>
            <a:outerShdw blurRad="25400" algn="ctr" rotWithShape="0">
              <a:schemeClr val="accent4">
                <a:lumMod val="50000"/>
              </a:schemeClr>
            </a:outerShdw>
          </a:effectLst>
        </p:grpSpPr>
        <p:sp>
          <p:nvSpPr>
            <p:cNvPr id="14" name="직사각형 13"/>
            <p:cNvSpPr/>
            <p:nvPr/>
          </p:nvSpPr>
          <p:spPr>
            <a:xfrm>
              <a:off x="3410465" y="2957384"/>
              <a:ext cx="963827" cy="609600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550309" y="2957383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 rot="20163004">
              <a:off x="5095997" y="3657006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 rot="20163004">
              <a:off x="5132807" y="3603315"/>
              <a:ext cx="567149" cy="387719"/>
            </a:xfrm>
            <a:prstGeom prst="round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1088" y="3933240"/>
              <a:ext cx="753876" cy="57980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828389" y="3933240"/>
              <a:ext cx="1256694" cy="57980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 rot="16200000">
              <a:off x="6189675" y="3604078"/>
              <a:ext cx="1208433" cy="4498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rot="20158953">
              <a:off x="4654327" y="2648145"/>
              <a:ext cx="963827" cy="609600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rot="20158953">
              <a:off x="5687011" y="2459968"/>
              <a:ext cx="677380" cy="405623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57361" y="2478389"/>
              <a:ext cx="753876" cy="1088596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417685" y="2451036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821131" y="5111933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1</a:t>
            </a:r>
            <a:r>
              <a:rPr lang="ko-KR" altLang="en-US" sz="1400" b="1" dirty="0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층  </a:t>
            </a:r>
            <a:r>
              <a:rPr lang="en-US" altLang="ko-KR" sz="1400" b="1" dirty="0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전시 및 공연장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13" y="3540647"/>
            <a:ext cx="448090" cy="44809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29" y="1892641"/>
            <a:ext cx="751984" cy="75198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227" y="1910795"/>
            <a:ext cx="751984" cy="75198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541" y="4628058"/>
            <a:ext cx="751984" cy="75198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49812" y="50503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미리보기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75948" y="50503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자동알림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58202" y="92419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위치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424" y="2416011"/>
            <a:ext cx="1224506" cy="85715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484338" y="92600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정보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061" y="2132063"/>
            <a:ext cx="1224506" cy="85715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464" y="3481817"/>
            <a:ext cx="1224506" cy="85715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282" y="1968702"/>
            <a:ext cx="3394270" cy="339427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65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3" presetClass="path" presetSubtype="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2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fill="hold" nodeType="withEffect" p14:presetBounceEnd="99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9" dur="10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nodeType="withEffect" p14:presetBounceEnd="99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44" dur="100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fill="hold" nodeType="withEffect" p14:presetBounceEnd="99000">
                                      <p:stCondLst>
                                        <p:cond delay="100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49" dur="100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60000">
                                          <p:cBhvr>
                                            <p:cTn id="66" dur="1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5000" y="1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3" presetClass="path" presetSubtype="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2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0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00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49" dur="100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5000" y="1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/>
          <p:cNvGrpSpPr/>
          <p:nvPr/>
        </p:nvGrpSpPr>
        <p:grpSpPr>
          <a:xfrm>
            <a:off x="1194486" y="1879589"/>
            <a:ext cx="6755014" cy="3911612"/>
            <a:chOff x="1194486" y="1879589"/>
            <a:chExt cx="6755014" cy="3911612"/>
          </a:xfrm>
        </p:grpSpPr>
        <p:sp>
          <p:nvSpPr>
            <p:cNvPr id="7" name="직사각형 6"/>
            <p:cNvSpPr/>
            <p:nvPr/>
          </p:nvSpPr>
          <p:spPr>
            <a:xfrm>
              <a:off x="1194486" y="1927655"/>
              <a:ext cx="6755014" cy="3863546"/>
            </a:xfrm>
            <a:prstGeom prst="rect">
              <a:avLst/>
            </a:prstGeom>
            <a:solidFill>
              <a:srgbClr val="ECECEC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285103" y="2174789"/>
              <a:ext cx="5502875" cy="3525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878595" y="2174788"/>
              <a:ext cx="967946" cy="3525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235051" y="2501313"/>
              <a:ext cx="267258" cy="26725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7235051" y="2920500"/>
              <a:ext cx="267258" cy="26725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7235051" y="3339687"/>
              <a:ext cx="267258" cy="267258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7235051" y="3758874"/>
              <a:ext cx="267258" cy="2672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7235051" y="4178061"/>
              <a:ext cx="267258" cy="26725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7235169" y="4597248"/>
              <a:ext cx="267258" cy="2672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7235169" y="5016435"/>
              <a:ext cx="267258" cy="2672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393462" y="1879589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-   x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547858" y="514133"/>
            <a:ext cx="1610472" cy="1207962"/>
            <a:chOff x="6879885" y="2044307"/>
            <a:chExt cx="1610472" cy="1207962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6879885" y="2913715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제작자</a:t>
              </a:r>
            </a:p>
          </p:txBody>
        </p:sp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51" name="직사각형 50"/>
          <p:cNvSpPr/>
          <p:nvPr/>
        </p:nvSpPr>
        <p:spPr>
          <a:xfrm>
            <a:off x="1423086" y="2555045"/>
            <a:ext cx="5222789" cy="2734963"/>
          </a:xfrm>
          <a:prstGeom prst="rect">
            <a:avLst/>
          </a:prstGeom>
          <a:solidFill>
            <a:srgbClr val="ECECE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1429704" y="2563284"/>
            <a:ext cx="5220292" cy="2697455"/>
            <a:chOff x="1893083" y="2306595"/>
            <a:chExt cx="5220292" cy="2697455"/>
          </a:xfrm>
          <a:effectLst>
            <a:outerShdw blurRad="25400" algn="ctr" rotWithShape="0">
              <a:schemeClr val="tx1">
                <a:lumMod val="65000"/>
                <a:lumOff val="35000"/>
              </a:schemeClr>
            </a:outerShdw>
          </a:effectLst>
        </p:grpSpPr>
        <p:sp>
          <p:nvSpPr>
            <p:cNvPr id="53" name="직사각형 52"/>
            <p:cNvSpPr/>
            <p:nvPr/>
          </p:nvSpPr>
          <p:spPr>
            <a:xfrm>
              <a:off x="1893083" y="3665838"/>
              <a:ext cx="2693773" cy="197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 rot="20163802">
              <a:off x="4419602" y="3127874"/>
              <a:ext cx="2693773" cy="197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 rot="2679413">
              <a:off x="4272778" y="4246403"/>
              <a:ext cx="1715582" cy="190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2464816" y="2955682"/>
              <a:ext cx="1499289" cy="201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661894" y="4843848"/>
              <a:ext cx="1439122" cy="160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517709" y="2707725"/>
            <a:ext cx="5037730" cy="2062013"/>
            <a:chOff x="1981088" y="2451036"/>
            <a:chExt cx="5037730" cy="2062013"/>
          </a:xfrm>
          <a:effectLst>
            <a:outerShdw blurRad="25400" algn="ctr" rotWithShape="0">
              <a:schemeClr val="accent4">
                <a:lumMod val="50000"/>
              </a:schemeClr>
            </a:outerShdw>
          </a:effectLst>
        </p:grpSpPr>
        <p:sp>
          <p:nvSpPr>
            <p:cNvPr id="59" name="직사각형 58"/>
            <p:cNvSpPr/>
            <p:nvPr/>
          </p:nvSpPr>
          <p:spPr>
            <a:xfrm>
              <a:off x="3410465" y="2957384"/>
              <a:ext cx="963827" cy="609600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550309" y="2957383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 rot="20163004">
              <a:off x="5095997" y="3657006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 rot="20163004">
              <a:off x="5132807" y="3603315"/>
              <a:ext cx="567149" cy="387719"/>
            </a:xfrm>
            <a:prstGeom prst="round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981088" y="3933240"/>
              <a:ext cx="753876" cy="57980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828389" y="3933240"/>
              <a:ext cx="1256694" cy="57980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>
              <a:off x="6189675" y="3604078"/>
              <a:ext cx="1208433" cy="4498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 rot="20158953">
              <a:off x="4654327" y="2648145"/>
              <a:ext cx="963827" cy="609600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rot="20158953">
              <a:off x="5687011" y="2459968"/>
              <a:ext cx="677380" cy="405623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257361" y="2478389"/>
              <a:ext cx="753876" cy="1088596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3417685" y="2451036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5035403" y="641524"/>
            <a:ext cx="1610472" cy="1047579"/>
            <a:chOff x="4926329" y="2659549"/>
            <a:chExt cx="1610472" cy="1047579"/>
          </a:xfrm>
        </p:grpSpPr>
        <p:sp>
          <p:nvSpPr>
            <p:cNvPr id="72" name="TextBox 71"/>
            <p:cNvSpPr txBox="1"/>
            <p:nvPr/>
          </p:nvSpPr>
          <p:spPr>
            <a:xfrm flipH="1">
              <a:off x="4926329" y="3368574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관리자</a:t>
              </a:r>
            </a:p>
          </p:txBody>
        </p:sp>
        <p:pic>
          <p:nvPicPr>
            <p:cNvPr id="73" name="Picture 1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66202" y="2659549"/>
              <a:ext cx="730726" cy="730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5" name="직사각형 74"/>
          <p:cNvSpPr/>
          <p:nvPr/>
        </p:nvSpPr>
        <p:spPr>
          <a:xfrm rot="20158953">
            <a:off x="4187541" y="2903201"/>
            <a:ext cx="972662" cy="6174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583626" y="53699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지도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574265" y="90375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광고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577871" y="125685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정보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79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5" grpId="0" animBg="1"/>
      <p:bldP spid="76" grpId="0"/>
      <p:bldP spid="77" grpId="0"/>
      <p:bldP spid="7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/>
          <p:cNvGrpSpPr/>
          <p:nvPr/>
        </p:nvGrpSpPr>
        <p:grpSpPr>
          <a:xfrm>
            <a:off x="3766764" y="1073704"/>
            <a:ext cx="1610472" cy="1286705"/>
            <a:chOff x="4926329" y="1532527"/>
            <a:chExt cx="1610472" cy="1286705"/>
          </a:xfrm>
        </p:grpSpPr>
        <p:sp>
          <p:nvSpPr>
            <p:cNvPr id="80" name="TextBox 79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grpSp>
        <p:nvGrpSpPr>
          <p:cNvPr id="82" name="그룹 81"/>
          <p:cNvGrpSpPr/>
          <p:nvPr/>
        </p:nvGrpSpPr>
        <p:grpSpPr>
          <a:xfrm>
            <a:off x="2004161" y="3606898"/>
            <a:ext cx="1610472" cy="1207962"/>
            <a:chOff x="6879885" y="2044307"/>
            <a:chExt cx="1610472" cy="1207962"/>
          </a:xfrm>
        </p:grpSpPr>
        <p:sp>
          <p:nvSpPr>
            <p:cNvPr id="83" name="TextBox 82"/>
            <p:cNvSpPr txBox="1"/>
            <p:nvPr/>
          </p:nvSpPr>
          <p:spPr>
            <a:xfrm flipH="1">
              <a:off x="6879885" y="2913715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제작자</a:t>
              </a:r>
            </a:p>
          </p:txBody>
        </p:sp>
        <p:pic>
          <p:nvPicPr>
            <p:cNvPr id="84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85" name="그룹 84"/>
          <p:cNvGrpSpPr/>
          <p:nvPr/>
        </p:nvGrpSpPr>
        <p:grpSpPr>
          <a:xfrm>
            <a:off x="5480559" y="3687089"/>
            <a:ext cx="1610472" cy="1047579"/>
            <a:chOff x="4926329" y="2659549"/>
            <a:chExt cx="1610472" cy="1047579"/>
          </a:xfrm>
        </p:grpSpPr>
        <p:sp>
          <p:nvSpPr>
            <p:cNvPr id="86" name="TextBox 85"/>
            <p:cNvSpPr txBox="1"/>
            <p:nvPr/>
          </p:nvSpPr>
          <p:spPr>
            <a:xfrm flipH="1">
              <a:off x="4926329" y="3368574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관리자</a:t>
              </a:r>
            </a:p>
          </p:txBody>
        </p:sp>
        <p:pic>
          <p:nvPicPr>
            <p:cNvPr id="87" name="Picture 1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66202" y="2659549"/>
              <a:ext cx="730726" cy="730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" name="그룹 1"/>
          <p:cNvGrpSpPr/>
          <p:nvPr/>
        </p:nvGrpSpPr>
        <p:grpSpPr>
          <a:xfrm>
            <a:off x="2994659" y="2170322"/>
            <a:ext cx="3154681" cy="2451452"/>
            <a:chOff x="2994659" y="2335695"/>
            <a:chExt cx="3154681" cy="2451452"/>
          </a:xfrm>
        </p:grpSpPr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695" y="2335695"/>
              <a:ext cx="2186609" cy="2186609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 flipH="1">
              <a:off x="2994659" y="4417815"/>
              <a:ext cx="3154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실내 지도 기반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플랫폼</a:t>
              </a: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58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19288 -0.1189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-59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11111E-6 L -0.18733 -0.1138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-56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2994659" y="3198167"/>
            <a:ext cx="3154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현재까지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?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60571" y="2775060"/>
            <a:ext cx="1989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   Project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COIN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23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</TotalTime>
  <Words>149</Words>
  <Application>Microsoft Office PowerPoint</Application>
  <PresentationFormat>화면 슬라이드 쇼(4:3)</PresentationFormat>
  <Paragraphs>64</Paragraphs>
  <Slides>14</Slides>
  <Notes>6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Aharoni</vt:lpstr>
      <vt:lpstr>맑은 고딕</vt:lpstr>
      <vt:lpstr>산돌고딕 L</vt:lpstr>
      <vt:lpstr>산돌고딕 M</vt:lpstr>
      <vt:lpstr>-윤고딕320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 Kyu Yu</dc:creator>
  <cp:lastModifiedBy>Dong Kyu Yu</cp:lastModifiedBy>
  <cp:revision>158</cp:revision>
  <dcterms:created xsi:type="dcterms:W3CDTF">2016-04-03T09:53:22Z</dcterms:created>
  <dcterms:modified xsi:type="dcterms:W3CDTF">2016-04-04T16:39:40Z</dcterms:modified>
</cp:coreProperties>
</file>